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65" r:id="rId4"/>
    <p:sldId id="267" r:id="rId5"/>
    <p:sldId id="268" r:id="rId6"/>
    <p:sldId id="263" r:id="rId7"/>
    <p:sldId id="264" r:id="rId8"/>
    <p:sldId id="26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4" d="100"/>
          <a:sy n="64" d="100"/>
        </p:scale>
        <p:origin x="-108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251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84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4045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362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3259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055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977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39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64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6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02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7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11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70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112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094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74CB-1C23-4642-9FC2-30E014FE82C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5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Congruency and Triangles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Featuring Isosceles and Equilateral Triangles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Lesson Objectives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9513588" cy="2893391"/>
          </a:xfrm>
        </p:spPr>
        <p:txBody>
          <a:bodyPr>
            <a:noAutofit/>
          </a:bodyPr>
          <a:lstStyle/>
          <a:p>
            <a:r>
              <a:rPr lang="en-US" sz="3200" dirty="0" smtClean="0"/>
              <a:t>Learn the properties of isosceles and equilateral triangles.</a:t>
            </a:r>
          </a:p>
          <a:p>
            <a:endParaRPr lang="en-US" sz="3200" dirty="0"/>
          </a:p>
          <a:p>
            <a:r>
              <a:rPr lang="en-US" sz="3200" dirty="0" smtClean="0"/>
              <a:t>Learn the properties of perpendicular bisectors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2016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25474"/>
            <a:ext cx="8596668" cy="1320800"/>
          </a:xfrm>
        </p:spPr>
        <p:txBody>
          <a:bodyPr/>
          <a:lstStyle/>
          <a:p>
            <a:r>
              <a:rPr lang="en-US" dirty="0" smtClean="0"/>
              <a:t>Isosceles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454708"/>
            <a:ext cx="9367815" cy="188484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</a:t>
            </a:r>
            <a:r>
              <a:rPr lang="en-US" sz="2800" dirty="0"/>
              <a:t>congruent sides of an isosceles triangle are its </a:t>
            </a:r>
            <a:r>
              <a:rPr lang="en-US" sz="2800" b="1" dirty="0" smtClean="0">
                <a:solidFill>
                  <a:srgbClr val="FF0000"/>
                </a:solidFill>
              </a:rPr>
              <a:t>legs</a:t>
            </a:r>
            <a:r>
              <a:rPr lang="en-US" sz="2800" dirty="0" smtClean="0"/>
              <a:t>. The </a:t>
            </a:r>
            <a:r>
              <a:rPr lang="en-US" sz="2800" dirty="0"/>
              <a:t>third side is the </a:t>
            </a:r>
            <a:r>
              <a:rPr lang="en-US" sz="2800" b="1" dirty="0">
                <a:solidFill>
                  <a:srgbClr val="FF0000"/>
                </a:solidFill>
              </a:rPr>
              <a:t>base</a:t>
            </a:r>
            <a:r>
              <a:rPr lang="en-US" sz="2800" dirty="0"/>
              <a:t>. The two congruent legs form the </a:t>
            </a:r>
            <a:r>
              <a:rPr lang="en-US" sz="2800" b="1" dirty="0" smtClean="0">
                <a:solidFill>
                  <a:srgbClr val="FF0000"/>
                </a:solidFill>
              </a:rPr>
              <a:t>vertex angle</a:t>
            </a:r>
            <a:r>
              <a:rPr lang="en-US" sz="2800" dirty="0"/>
              <a:t>. The other two angles are the </a:t>
            </a:r>
            <a:r>
              <a:rPr lang="en-US" sz="2800" b="1" dirty="0">
                <a:solidFill>
                  <a:srgbClr val="FF0000"/>
                </a:solidFill>
              </a:rPr>
              <a:t>base angles</a:t>
            </a:r>
            <a:r>
              <a:rPr lang="en-US" sz="2800" dirty="0"/>
              <a:t>.</a:t>
            </a:r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412" y="2992376"/>
            <a:ext cx="5988511" cy="368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68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05578"/>
            <a:ext cx="8596668" cy="1006681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If two sides of a triangle are congruent then the angles opposite those sides are congruent.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467" y="2726378"/>
            <a:ext cx="7010402" cy="369073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77334" y="84778"/>
            <a:ext cx="8596668" cy="1320800"/>
          </a:xfrm>
        </p:spPr>
        <p:txBody>
          <a:bodyPr/>
          <a:lstStyle/>
          <a:p>
            <a:r>
              <a:rPr lang="en-US" dirty="0" smtClean="0"/>
              <a:t>Isosceles Triangles: Theorem 4-3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13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173803"/>
            <a:ext cx="8596668" cy="1006681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Proof for theorem 4-3.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77334" y="84778"/>
            <a:ext cx="8596668" cy="1320800"/>
          </a:xfrm>
        </p:spPr>
        <p:txBody>
          <a:bodyPr/>
          <a:lstStyle/>
          <a:p>
            <a:r>
              <a:rPr lang="en-US" dirty="0" smtClean="0"/>
              <a:t>Isosceles Triangles: Theorem 4-3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849180"/>
            <a:ext cx="10757922" cy="422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09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32522"/>
            <a:ext cx="8596668" cy="1320800"/>
          </a:xfrm>
        </p:spPr>
        <p:txBody>
          <a:bodyPr/>
          <a:lstStyle/>
          <a:p>
            <a:pPr algn="r"/>
            <a:r>
              <a:rPr lang="en-US" dirty="0" smtClean="0"/>
              <a:t>Theorem 4-4</a:t>
            </a:r>
            <a:br>
              <a:rPr lang="en-US" dirty="0" smtClean="0"/>
            </a:br>
            <a:r>
              <a:rPr lang="en-US" dirty="0" smtClean="0"/>
              <a:t>Converse of the Isosceles Triangle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66906"/>
            <a:ext cx="8862566" cy="132067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If two angles of a triangle are congruent then the sides opposite those angles are congruent.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831" y="3367807"/>
            <a:ext cx="7663615" cy="207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93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Corollaries to Theorems 4-3 and 4-4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126" y="1424608"/>
            <a:ext cx="9257748" cy="494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60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41300"/>
            <a:ext cx="8596668" cy="1320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Your turn!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55689"/>
            <a:ext cx="8596668" cy="74771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Answer the following questions.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035" y="1803400"/>
            <a:ext cx="5393266" cy="452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07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Custom 1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3F7818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0070C0"/>
      </a:hlink>
      <a:folHlink>
        <a:srgbClr val="595959"/>
      </a:folHlink>
    </a:clrScheme>
    <a:fontScheme name="Custom 2">
      <a:majorFont>
        <a:latin typeface="Estrangelo Edessa"/>
        <a:ea typeface=""/>
        <a:cs typeface=""/>
      </a:majorFont>
      <a:minorFont>
        <a:latin typeface="Cambria Math"/>
        <a:ea typeface=""/>
        <a:cs typeface="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147</TotalTime>
  <Words>128</Words>
  <Application>Microsoft Office PowerPoint</Application>
  <PresentationFormat>Custom</PresentationFormat>
  <Paragraphs>17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Facet</vt:lpstr>
      <vt:lpstr>Congruency and Triangles</vt:lpstr>
      <vt:lpstr>Lesson Objectives</vt:lpstr>
      <vt:lpstr>Isosceles Triangles</vt:lpstr>
      <vt:lpstr>Isosceles Triangles: Theorem 4-3</vt:lpstr>
      <vt:lpstr>Isosceles Triangles: Theorem 4-3</vt:lpstr>
      <vt:lpstr>Theorem 4-4 Converse of the Isosceles Triangle Theorem</vt:lpstr>
      <vt:lpstr>Corollaries to Theorems 4-3 and 4-4</vt:lpstr>
      <vt:lpstr>Your turn!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Congruent Triangles</dc:title>
  <dc:creator>Brett Kottmann</dc:creator>
  <cp:lastModifiedBy>Brett Kottman</cp:lastModifiedBy>
  <cp:revision>13</cp:revision>
  <dcterms:created xsi:type="dcterms:W3CDTF">2015-10-28T01:16:32Z</dcterms:created>
  <dcterms:modified xsi:type="dcterms:W3CDTF">2015-11-09T12:57:02Z</dcterms:modified>
</cp:coreProperties>
</file>